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72" r:id="rId4"/>
    <p:sldId id="273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18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Мини - музеи в </a:t>
            </a:r>
            <a:r>
              <a:rPr lang="ru-RU" b="1" dirty="0" smtClean="0"/>
              <a:t>ДОУ</a:t>
            </a:r>
            <a:r>
              <a:rPr lang="ru-RU" b="1" dirty="0" smtClean="0"/>
              <a:t> </a:t>
            </a:r>
            <a:r>
              <a:rPr lang="ru-RU" b="1" dirty="0" smtClean="0"/>
              <a:t>   (</a:t>
            </a:r>
            <a:r>
              <a:rPr lang="ru-RU" b="1" dirty="0" smtClean="0"/>
              <a:t>из опыта работы)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pPr algn="r"/>
            <a:r>
              <a:rPr lang="ru-RU" dirty="0" smtClean="0"/>
              <a:t>"Музей – это смесь искусства и истории,</a:t>
            </a:r>
          </a:p>
          <a:p>
            <a:pPr algn="r"/>
            <a:r>
              <a:rPr lang="ru-RU" dirty="0" smtClean="0"/>
              <a:t>филологии и басни, документа и романа,</a:t>
            </a:r>
          </a:p>
          <a:p>
            <a:pPr algn="r"/>
            <a:r>
              <a:rPr lang="ru-RU" dirty="0" smtClean="0"/>
              <a:t>которая посылает нам через многие годы луч света</a:t>
            </a:r>
          </a:p>
          <a:p>
            <a:pPr algn="r"/>
            <a:r>
              <a:rPr lang="ru-RU" dirty="0" smtClean="0"/>
              <a:t>и доносит уникальные по ценности опыт и знания".</a:t>
            </a:r>
          </a:p>
          <a:p>
            <a:pPr algn="r"/>
            <a:r>
              <a:rPr lang="ru-RU" dirty="0" smtClean="0"/>
              <a:t>(Ф. </a:t>
            </a:r>
            <a:r>
              <a:rPr lang="ru-RU" dirty="0" err="1" smtClean="0"/>
              <a:t>Дзери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«Народное творчество»</a:t>
            </a:r>
            <a:endParaRPr lang="ru-RU" dirty="0"/>
          </a:p>
        </p:txBody>
      </p:sp>
      <p:pic>
        <p:nvPicPr>
          <p:cNvPr id="6146" name="Picture 2" descr="C:\Users\OS\Desktop\ФОТО\136___02\image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5137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«В гостях у матрешки»</a:t>
            </a:r>
            <a:endParaRPr lang="ru-RU" dirty="0"/>
          </a:p>
        </p:txBody>
      </p:sp>
      <p:pic>
        <p:nvPicPr>
          <p:cNvPr id="7170" name="Picture 2" descr="C:\Users\OS\Desktop\ФОТО\Опорный Матрешки\140___11\IMG_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21" y="1554163"/>
            <a:ext cx="8461135" cy="475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«Русский самовар»</a:t>
            </a:r>
            <a:endParaRPr lang="ru-RU" dirty="0"/>
          </a:p>
        </p:txBody>
      </p:sp>
      <p:pic>
        <p:nvPicPr>
          <p:cNvPr id="4" name="Picture 2" descr="C:\Users\admin\Desktop\Моя папка\поект самовар\фото для самовара\IMG_147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812"/>
          <a:stretch>
            <a:fillRect/>
          </a:stretch>
        </p:blipFill>
        <p:spPr bwMode="auto">
          <a:xfrm>
            <a:off x="539552" y="1726493"/>
            <a:ext cx="8064896" cy="458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Мини-музей хлеба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User\Desktop\О ХЛЕБЕ ФОТО\Новая папка\Camera\Lenovo_A1000_IMG_20161106_061356.jpg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460851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«Кошкин дом»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S\Desktop\ФОТО\136___02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и задачи мини-музея.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Каждый мини-музей – познавательный центр, результат общения и совместной работы воспитателей, детей и родителей.</a:t>
            </a:r>
          </a:p>
          <a:p>
            <a:r>
              <a:rPr lang="ru-RU" b="1" dirty="0" smtClean="0"/>
              <a:t>Цели и задачи мини-музея.</a:t>
            </a:r>
            <a:endParaRPr lang="ru-RU" dirty="0" smtClean="0"/>
          </a:p>
          <a:p>
            <a:r>
              <a:rPr lang="ru-RU" dirty="0" smtClean="0"/>
              <a:t>1.Реализация направления «Музейная педагогика».</a:t>
            </a:r>
          </a:p>
          <a:p>
            <a:r>
              <a:rPr lang="ru-RU" dirty="0" smtClean="0"/>
              <a:t>2.Обогащение предметно-развивающей среды ДОУ.</a:t>
            </a:r>
          </a:p>
          <a:p>
            <a:r>
              <a:rPr lang="ru-RU" dirty="0" smtClean="0"/>
              <a:t>3.Обогащение воспитательно-образовательного пространства новыми формами.</a:t>
            </a:r>
          </a:p>
          <a:p>
            <a:r>
              <a:rPr lang="ru-RU" dirty="0" smtClean="0"/>
              <a:t>4.Формирование у дошкольников представлений о музеях.</a:t>
            </a:r>
          </a:p>
          <a:p>
            <a:r>
              <a:rPr lang="ru-RU" dirty="0" smtClean="0"/>
              <a:t>Расширение кругозора дошкольников.</a:t>
            </a:r>
          </a:p>
          <a:p>
            <a:r>
              <a:rPr lang="ru-RU" dirty="0" smtClean="0"/>
              <a:t>5.Развитие познавательных способностей и познавательной деятельности.</a:t>
            </a:r>
          </a:p>
          <a:p>
            <a:r>
              <a:rPr lang="ru-RU" dirty="0" smtClean="0"/>
              <a:t>6.Формирование проектно - исследовательских умений и навыков.</a:t>
            </a:r>
          </a:p>
          <a:p>
            <a:r>
              <a:rPr lang="ru-RU" dirty="0" smtClean="0"/>
              <a:t>7.Формирование самостоятельно анализировать и систематизировать полученные знания.</a:t>
            </a:r>
          </a:p>
          <a:p>
            <a:r>
              <a:rPr lang="ru-RU" dirty="0" smtClean="0"/>
              <a:t>8.Развитие творческого и логического мышления и воображения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Значение музея в воспитании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Диалог» с мини - музеем развивает у детей наглядно-действенное мышление, формирует представление о предметном мире, созданном руками человека, помогает восприятию чувственной основы слова, словесному описанию объектов. Накопленный опыт работы по музейной педагогике показывает, что создание мини-музея также способствует установлению эмоциональной близости в детско-родительских отношениях.</a:t>
            </a:r>
          </a:p>
          <a:p>
            <a:r>
              <a:rPr lang="ru-RU" dirty="0" smtClean="0"/>
              <a:t>Вся эта работа не простая и трудоемкая, но все окупается, когда видишь наших детей – их развитость, но без зазнайства; их активность, но без хамства; их умение ладить в коллективе и, по большому счету, проявление их любви к своей родине.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по созданию мини-музеев сплачивает коллектив воспитателей, родителей, детей. Родители начинают интересоваться педагогическим процессом, задают вопросы, предлагают помощь, что в результате ведет к улучшению партнёрских отношений с родителями и наблюдается рост духовно-нравственного воспитания детей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фотоальбоме представлены композиции мини - музеи нашего ДОУ.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Мини-музей «мы память бережно храним»</a:t>
            </a:r>
            <a:endParaRPr lang="ru-RU" sz="2800" dirty="0"/>
          </a:p>
        </p:txBody>
      </p:sp>
      <p:pic>
        <p:nvPicPr>
          <p:cNvPr id="4" name="Рисунок 20" descr="C:\Documents and Settings\Сергей\Мои документы\Downloads\DSCN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4163"/>
            <a:ext cx="432048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Мини-музей «Веселая семейка»</a:t>
            </a:r>
            <a:endParaRPr lang="ru-RU" dirty="0"/>
          </a:p>
        </p:txBody>
      </p:sp>
      <p:pic>
        <p:nvPicPr>
          <p:cNvPr id="5" name="Picture 2" descr="C:\Users\OS\Desktop\ФОТО\136___02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4162"/>
            <a:ext cx="6477884" cy="485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 «Кукла из бабушкиного сундука»</a:t>
            </a:r>
            <a:endParaRPr lang="ru-RU" dirty="0"/>
          </a:p>
        </p:txBody>
      </p:sp>
      <p:pic>
        <p:nvPicPr>
          <p:cNvPr id="3074" name="Picture 2" descr="C:\Users\OS\Desktop\ФОТО\136___02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4162"/>
            <a:ext cx="7128792" cy="4912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«Чудеса из шерсти»</a:t>
            </a:r>
            <a:endParaRPr lang="ru-RU" dirty="0"/>
          </a:p>
        </p:txBody>
      </p:sp>
      <p:pic>
        <p:nvPicPr>
          <p:cNvPr id="4098" name="Picture 2" descr="C:\Users\OS\Desktop\ФОТО\136___02\image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24" cy="5202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Мини-музей «наши любимцы»</a:t>
            </a:r>
            <a:endParaRPr lang="ru-RU" dirty="0"/>
          </a:p>
        </p:txBody>
      </p:sp>
      <p:pic>
        <p:nvPicPr>
          <p:cNvPr id="5122" name="Picture 2" descr="C:\Users\OS\Desktop\ФОТО\136___02\image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333" y="1286762"/>
            <a:ext cx="7186075" cy="538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348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Мини - музеи в ДОУ    (из опыта работы)  </vt:lpstr>
      <vt:lpstr>Цели и задачи мини-музея. </vt:lpstr>
      <vt:lpstr>Значение музея в воспитании ребенка </vt:lpstr>
      <vt:lpstr>Слайд 4</vt:lpstr>
      <vt:lpstr>Мини-музей «мы память бережно храним»</vt:lpstr>
      <vt:lpstr>Мини-музей «Веселая семейка»</vt:lpstr>
      <vt:lpstr>Мини-музей «Кукла из бабушкиного сундука»</vt:lpstr>
      <vt:lpstr>Мини-музей «Чудеса из шерсти»</vt:lpstr>
      <vt:lpstr>Мини-музей «наши любимцы»</vt:lpstr>
      <vt:lpstr>Мини-музей «Народное творчество»</vt:lpstr>
      <vt:lpstr>Мини-музей «В гостях у матрешки»</vt:lpstr>
      <vt:lpstr>Мини-музей «Русский самовар»</vt:lpstr>
      <vt:lpstr>              Мини-музей хлеба</vt:lpstr>
      <vt:lpstr>Мини-музей «Кошкин дом»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</dc:creator>
  <cp:lastModifiedBy>OS</cp:lastModifiedBy>
  <cp:revision>7</cp:revision>
  <dcterms:created xsi:type="dcterms:W3CDTF">2019-02-25T09:56:20Z</dcterms:created>
  <dcterms:modified xsi:type="dcterms:W3CDTF">2019-02-25T11:06:06Z</dcterms:modified>
</cp:coreProperties>
</file>